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8D2-E373-414C-AE87-FA174ED58EB0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0DBC-1436-4636-BE96-942D625B47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8D2-E373-414C-AE87-FA174ED58EB0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0DBC-1436-4636-BE96-942D625B47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8D2-E373-414C-AE87-FA174ED58EB0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0DBC-1436-4636-BE96-942D625B47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8D2-E373-414C-AE87-FA174ED58EB0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0DBC-1436-4636-BE96-942D625B47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8D2-E373-414C-AE87-FA174ED58EB0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0DBC-1436-4636-BE96-942D625B47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8D2-E373-414C-AE87-FA174ED58EB0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0DBC-1436-4636-BE96-942D625B47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8D2-E373-414C-AE87-FA174ED58EB0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0DBC-1436-4636-BE96-942D625B47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8D2-E373-414C-AE87-FA174ED58EB0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0DBC-1436-4636-BE96-942D625B47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8D2-E373-414C-AE87-FA174ED58EB0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0DBC-1436-4636-BE96-942D625B47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8D2-E373-414C-AE87-FA174ED58EB0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0DBC-1436-4636-BE96-942D625B47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8D2-E373-414C-AE87-FA174ED58EB0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0DBC-1436-4636-BE96-942D625B47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218D2-E373-414C-AE87-FA174ED58EB0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60DBC-1436-4636-BE96-942D625B477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788" y="1"/>
            <a:ext cx="51435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Usuario de Windows</cp:lastModifiedBy>
  <cp:revision>1</cp:revision>
  <dcterms:created xsi:type="dcterms:W3CDTF">2018-05-02T10:30:41Z</dcterms:created>
  <dcterms:modified xsi:type="dcterms:W3CDTF">2018-05-02T10:39:33Z</dcterms:modified>
</cp:coreProperties>
</file>