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9D0E-CD4E-4DCC-9819-73277A1A9D2C}" type="datetimeFigureOut">
              <a:rPr lang="es-ES" smtClean="0"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4EB7-92CF-499B-A3EA-9B432965E58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0" y="-27384"/>
            <a:ext cx="9144000" cy="296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5" name="Imagen 1"/>
          <p:cNvPicPr>
            <a:picLocks noChangeAspect="1" noChangeArrowheads="1"/>
          </p:cNvPicPr>
          <p:nvPr/>
        </p:nvPicPr>
        <p:blipFill>
          <a:blip r:embed="rId3" cstate="print"/>
          <a:srcRect l="7431" t="30226" r="69965" b="31355"/>
          <a:stretch>
            <a:fillRect/>
          </a:stretch>
        </p:blipFill>
        <p:spPr bwMode="auto">
          <a:xfrm>
            <a:off x="0" y="2985395"/>
            <a:ext cx="2520280" cy="2675853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-36512" y="5868561"/>
            <a:ext cx="102251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Asociaci</a:t>
            </a: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Espa</a:t>
            </a: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ola de Enfermer</a:t>
            </a: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Pedi</a:t>
            </a: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trica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_____________________________________________________________________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MARIA JES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RUIZ GARC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A, SECRETARIA DE LA ASOCIACI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ESPA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OLA DE ENFERMER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PEDI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TRICA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Usuario de Windows</cp:lastModifiedBy>
  <cp:revision>1</cp:revision>
  <dcterms:created xsi:type="dcterms:W3CDTF">2018-05-02T10:39:40Z</dcterms:created>
  <dcterms:modified xsi:type="dcterms:W3CDTF">2018-05-02T10:43:41Z</dcterms:modified>
</cp:coreProperties>
</file>